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4" r:id="rId4"/>
    <p:sldId id="258" r:id="rId5"/>
    <p:sldId id="265" r:id="rId6"/>
    <p:sldId id="262" r:id="rId7"/>
    <p:sldId id="261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74951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643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2495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8923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09109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931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70933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22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14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729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25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1123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be-BY" dirty="0" smtClean="0"/>
          </a:p>
          <a:p>
            <a:pPr algn="ctr">
              <a:buNone/>
            </a:pPr>
            <a:r>
              <a:rPr lang="be-BY" sz="4400" b="1" dirty="0"/>
              <a:t>Формула поспеху </a:t>
            </a:r>
          </a:p>
          <a:p>
            <a:pPr algn="ctr">
              <a:buNone/>
            </a:pPr>
            <a:r>
              <a:rPr lang="be-BY" sz="3200" b="1" dirty="0"/>
              <a:t>=</a:t>
            </a:r>
          </a:p>
          <a:p>
            <a:pPr algn="ctr">
              <a:buNone/>
            </a:pPr>
            <a:r>
              <a:rPr lang="be-BY" sz="3200" dirty="0">
                <a:solidFill>
                  <a:srgbClr val="0070C0"/>
                </a:solidFill>
              </a:rPr>
              <a:t>веды+увага+супрацоўніцтва+цярпенне</a:t>
            </a:r>
            <a:endParaRPr lang="ru-RU" sz="3200" dirty="0">
              <a:solidFill>
                <a:srgbClr val="0070C0"/>
              </a:solidFill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1481277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64427" y="1578077"/>
            <a:ext cx="743958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</a:t>
            </a:r>
            <a:r>
              <a:rPr lang="be-BY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нь, вос</a:t>
            </a:r>
            <a:r>
              <a:rPr lang="be-BY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 з</a:t>
            </a:r>
            <a:r>
              <a:rPr lang="be-BY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be-BY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тая</a:t>
            </a:r>
          </a:p>
          <a:p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Сее радас</a:t>
            </a:r>
            <a:r>
              <a:rPr lang="be-BY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 на з</a:t>
            </a:r>
            <a:r>
              <a:rPr lang="be-BY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млі.</a:t>
            </a:r>
          </a:p>
          <a:p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Хмарка </a:t>
            </a:r>
            <a:r>
              <a:rPr lang="be-BY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</a:t>
            </a:r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сінім небе тае.</a:t>
            </a:r>
          </a:p>
          <a:p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Мкну</a:t>
            </a:r>
            <a:r>
              <a:rPr lang="be-BY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 у вырай жура</a:t>
            </a:r>
            <a:r>
              <a:rPr lang="be-BY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</a:t>
            </a:r>
            <a:r>
              <a:rPr lang="be-BY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лі.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23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1738282" y="428604"/>
            <a:ext cx="8699404" cy="58579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ctr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endParaRPr lang="be-BY" sz="2700" dirty="0">
              <a:solidFill>
                <a:prstClr val="black"/>
              </a:solidFill>
              <a:latin typeface="Georgia"/>
            </a:endParaRPr>
          </a:p>
          <a:p>
            <a:pPr marL="274320" indent="-274320" algn="ctr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be-BY" sz="3200" dirty="0">
                <a:solidFill>
                  <a:prstClr val="black"/>
                </a:solidFill>
                <a:latin typeface="Georgia"/>
              </a:rPr>
              <a:t>адно і тое ж пытанне</a:t>
            </a:r>
          </a:p>
          <a:p>
            <a:pPr marL="274320" indent="-274320" algn="ctr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endParaRPr lang="ru-RU" sz="3200" dirty="0">
              <a:solidFill>
                <a:prstClr val="black"/>
              </a:solidFill>
              <a:latin typeface="Georgia"/>
            </a:endParaRPr>
          </a:p>
          <a:p>
            <a:pPr marL="274320" indent="-274320" algn="ctr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be-BY" sz="3200" dirty="0">
                <a:solidFill>
                  <a:prstClr val="black"/>
                </a:solidFill>
                <a:latin typeface="Georgia"/>
              </a:rPr>
              <a:t> </a:t>
            </a:r>
            <a:endParaRPr lang="ru-RU" sz="3200" dirty="0">
              <a:solidFill>
                <a:prstClr val="black"/>
              </a:solidFill>
              <a:latin typeface="Georgia"/>
            </a:endParaRPr>
          </a:p>
          <a:p>
            <a:pPr marL="274320" indent="-274320" algn="ctr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be-BY" sz="3200" dirty="0">
                <a:solidFill>
                  <a:prstClr val="black"/>
                </a:solidFill>
                <a:latin typeface="Georgia"/>
              </a:rPr>
              <a:t>адносяцца да аднаго слова</a:t>
            </a:r>
          </a:p>
          <a:p>
            <a:pPr marL="274320" indent="-274320" algn="ctr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be-BY" sz="3200" dirty="0">
                <a:solidFill>
                  <a:prstClr val="black"/>
                </a:solidFill>
                <a:latin typeface="Georgia"/>
              </a:rPr>
              <a:t> </a:t>
            </a:r>
          </a:p>
          <a:p>
            <a:pPr marL="274320" indent="-274320" algn="ctr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endParaRPr lang="ru-RU" sz="3200" dirty="0">
              <a:solidFill>
                <a:prstClr val="black"/>
              </a:solidFill>
              <a:latin typeface="Georgia"/>
            </a:endParaRPr>
          </a:p>
          <a:p>
            <a:pPr marL="274320" indent="-274320" algn="ctr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be-BY" sz="3200" b="1" dirty="0">
                <a:solidFill>
                  <a:prstClr val="black"/>
                </a:solidFill>
                <a:latin typeface="Georgia"/>
              </a:rPr>
              <a:t>аднародныя </a:t>
            </a:r>
          </a:p>
          <a:p>
            <a:pPr marL="274320" indent="-274320" algn="ctr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be-BY" sz="3200" b="1" dirty="0">
                <a:solidFill>
                  <a:prstClr val="black"/>
                </a:solidFill>
                <a:latin typeface="Georgia"/>
              </a:rPr>
              <a:t>члены сказа</a:t>
            </a:r>
            <a:endParaRPr lang="ru-RU" sz="3200" dirty="0">
              <a:solidFill>
                <a:prstClr val="black"/>
              </a:solidFill>
              <a:latin typeface="Georgia"/>
            </a:endParaRPr>
          </a:p>
          <a:p>
            <a:pPr marL="27432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  <a:defRPr/>
            </a:pPr>
            <a:endParaRPr lang="ru-RU" sz="27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53124" y="1785926"/>
            <a:ext cx="214314" cy="928694"/>
          </a:xfrm>
          <a:prstGeom prst="rect">
            <a:avLst/>
          </a:prstGeom>
          <a:solidFill>
            <a:srgbClr val="0070C0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Georgia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881686" y="3571876"/>
            <a:ext cx="428628" cy="857256"/>
          </a:xfrm>
          <a:prstGeom prst="downArrow">
            <a:avLst/>
          </a:prstGeom>
          <a:solidFill>
            <a:srgbClr val="0070C0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5295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3703" y="1769806"/>
            <a:ext cx="7801897" cy="197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e-BY" sz="5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6  2  8  4  7  3  5  1</a:t>
            </a:r>
            <a:endParaRPr lang="en-US" sz="54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e-BY" sz="5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  а  ў  е  ы  л  к  к</a:t>
            </a:r>
            <a:endParaRPr lang="en-US" sz="5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5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8387" y="2595716"/>
            <a:ext cx="55899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9600" dirty="0" smtClean="0">
                <a:solidFill>
                  <a:srgbClr val="FF0000"/>
                </a:solidFill>
              </a:rPr>
              <a:t>калектыў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4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be-BY" dirty="0" smtClean="0"/>
              <a:t>Словы для даведак: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e-BY" sz="3600" dirty="0"/>
              <a:t>калектыўная</a:t>
            </a:r>
          </a:p>
          <a:p>
            <a:r>
              <a:rPr lang="be-BY" sz="3600" dirty="0"/>
              <a:t>калектыў</a:t>
            </a:r>
          </a:p>
          <a:p>
            <a:r>
              <a:rPr lang="be-BY" sz="3600" dirty="0"/>
              <a:t>калектыўнасць</a:t>
            </a:r>
            <a:endParaRPr lang="ru-RU" sz="3600" dirty="0"/>
          </a:p>
        </p:txBody>
      </p:sp>
      <p:pic>
        <p:nvPicPr>
          <p:cNvPr id="4" name="Содержимое 3" descr="DSCN25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95934" y="3357562"/>
            <a:ext cx="4714908" cy="285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277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льцо 1"/>
          <p:cNvSpPr/>
          <p:nvPr/>
        </p:nvSpPr>
        <p:spPr>
          <a:xfrm>
            <a:off x="5953124" y="2571744"/>
            <a:ext cx="785818" cy="714380"/>
          </a:xfrm>
          <a:prstGeom prst="don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8582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3316 -0.37778 " pathEditMode="relative" ptsTypes="AA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0"/>
                            </p:stCondLst>
                            <p:childTnLst>
                              <p:par>
                                <p:cTn id="22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16 -0.37778 L 0.43316 0.4935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0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16 0.49352 L -0.49618 0.4935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25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0"/>
                            </p:stCondLst>
                            <p:childTnLst>
                              <p:par>
                                <p:cTn id="28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618 0.49352 L -0.49982 -0.3784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4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4500"/>
                            </p:stCondLst>
                            <p:childTnLst>
                              <p:par>
                                <p:cTn id="31" presetID="0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982 -0.37847 L -0.00364 -0.0006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500"/>
                            </p:stCondLst>
                            <p:childTnLst>
                              <p:par>
                                <p:cTn id="34" presetID="0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9352 " pathEditMode="relative" ptsTypes="AA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500"/>
                            </p:stCondLst>
                            <p:childTnLst>
                              <p:par>
                                <p:cTn id="37" presetID="0" presetClass="path" presetSubtype="0" accel="50000" decel="5000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49352 L -1.11111E-6 -0.0104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500"/>
                            </p:stCondLst>
                            <p:childTnLst>
                              <p:par>
                                <p:cTn id="40" presetID="1" presetClass="path" presetSubtype="0" accel="50000" decel="5000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500"/>
                            </p:stCondLst>
                            <p:childTnLst>
                              <p:par>
                                <p:cTn id="43" presetID="1" presetClass="path" presetSubtype="0" accel="50000" decel="5000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4500"/>
                            </p:stCondLst>
                            <p:childTnLst>
                              <p:par>
                                <p:cTn id="46" presetID="0" presetClass="path" presetSubtype="0" accel="50000" decel="5000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0399 0 " pathEditMode="relative" ptsTypes="AA">
                                      <p:cBhvr>
                                        <p:cTn id="4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6500"/>
                            </p:stCondLst>
                            <p:childTnLst>
                              <p:par>
                                <p:cTn id="49" presetID="0" presetClass="path" presetSubtype="0" accel="50000" decel="5000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399 1.11111E-6 L 0.43316 1.11111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8500"/>
                            </p:stCondLst>
                            <p:childTnLst>
                              <p:par>
                                <p:cTn id="52" presetID="0" presetClass="path" presetSubtype="0" accel="50000" decel="5000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535 -2.22222E-6 L -3.61111E-6 -2.22222E-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  <p:bldP spid="2" grpId="7" animBg="1"/>
      <p:bldP spid="2" grpId="8" animBg="1"/>
      <p:bldP spid="2" grpId="9" animBg="1"/>
      <p:bldP spid="2" grpId="10" animBg="1"/>
      <p:bldP spid="2" grpId="11" animBg="1"/>
      <p:bldP spid="2" grpId="12" animBg="1"/>
      <p:bldP spid="2" grpId="13" animBg="1"/>
      <p:bldP spid="2" grpId="14" animBg="1"/>
      <p:bldP spid="2" grpId="15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9524" y="1224116"/>
            <a:ext cx="8155858" cy="451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e-BY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Сёння я даведалася…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e-BY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Было цікава…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e-BY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зразумела, што магу…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e-BY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Зараз я магу…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e-BY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Мяне здзівіла…</a:t>
            </a:r>
            <a:endParaRPr lang="en-US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be-BY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Мне захацелася…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4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76</Words>
  <Application>Microsoft Office PowerPoint</Application>
  <PresentationFormat>Широкоэкранный</PresentationFormat>
  <Paragraphs>30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Calibri</vt:lpstr>
      <vt:lpstr>Georgia</vt:lpstr>
      <vt:lpstr>Times New Roman</vt:lpstr>
      <vt:lpstr>Wingdings</vt:lpstr>
      <vt:lpstr>Wingdings 2</vt:lpstr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Словы для даведак: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Романовская</dc:creator>
  <cp:lastModifiedBy>Светлана Романовская</cp:lastModifiedBy>
  <cp:revision>9</cp:revision>
  <dcterms:created xsi:type="dcterms:W3CDTF">2020-10-12T17:50:52Z</dcterms:created>
  <dcterms:modified xsi:type="dcterms:W3CDTF">2021-01-07T19:43:22Z</dcterms:modified>
</cp:coreProperties>
</file>